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93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636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187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7123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306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657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2227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6215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0390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7188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8100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294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7414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vratb\Pictures\výuka TEKSB\2020\sk. A\P10118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496" y="1196632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avratb\Pictures\výuka TEKSB\2020\sk. A\embryokultu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747" y="4365104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avratb\Pictures\výuka TEKSB\2020\sk. A\meristémy květák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65104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navratb\Pictures\výuka TEKSB\2020\sk. A\P1011819.JPG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365104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navratb\Pictures\výuka TEKSB\2020\sk. A\P1011822.JPG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60" y="1196632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navratb\Pictures\výuka TEKSB\2020\sk. A\P101182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632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395536" y="755412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/>
              <a:t>mikropropagace</a:t>
            </a:r>
            <a:r>
              <a:rPr lang="cs-CZ" dirty="0" smtClean="0"/>
              <a:t> - rozdíly v genotypech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179512" y="4077072"/>
            <a:ext cx="2807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meristémy květáku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3347864" y="407707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/>
              <a:t>embryokultury</a:t>
            </a:r>
            <a:r>
              <a:rPr lang="cs-CZ" dirty="0" smtClean="0"/>
              <a:t> papriky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9030084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</Words>
  <Application>Microsoft Office PowerPoint</Application>
  <PresentationFormat>Předvádění na obrazovce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systému Office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RNDr. Božena Navrátilová, Ph.D.</dc:creator>
  <cp:lastModifiedBy>RNDr. Božena Navrátilová, Ph.D.</cp:lastModifiedBy>
  <cp:revision>2</cp:revision>
  <dcterms:created xsi:type="dcterms:W3CDTF">2020-03-23T08:26:36Z</dcterms:created>
  <dcterms:modified xsi:type="dcterms:W3CDTF">2020-03-23T08:34:22Z</dcterms:modified>
</cp:coreProperties>
</file>