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2333" y="-7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36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87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12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06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5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222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21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39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718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10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29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C8F36-D71B-4368-992C-BE8FE7CBB542}" type="datetimeFigureOut">
              <a:rPr lang="cs-CZ" smtClean="0"/>
              <a:t>23.3.2020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B959-AD2C-43B6-9027-A459CB7FDF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741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95536" y="75541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mikropropagace</a:t>
            </a:r>
            <a:r>
              <a:rPr lang="cs-CZ" dirty="0" smtClean="0"/>
              <a:t> - rozdíly v genotypech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79512" y="4077072"/>
            <a:ext cx="280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meristémy květáku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347864" y="40770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embryokultury</a:t>
            </a:r>
            <a:r>
              <a:rPr lang="cs-CZ" dirty="0" smtClean="0"/>
              <a:t> papriky</a:t>
            </a:r>
            <a:endParaRPr lang="cs-CZ" dirty="0"/>
          </a:p>
        </p:txBody>
      </p:sp>
      <p:pic>
        <p:nvPicPr>
          <p:cNvPr id="2" name="Picture 2" descr="C:\Users\navratb\Pictures\výuka TEKSB\2020\sk. B\P10118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9675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navratb\Pictures\výuka TEKSB\2020\sk. B\embryokultu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68" y="44464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vratb\Pictures\výuka TEKSB\2020\sk. B\meristémy květá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464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navratb\Pictures\výuka TEKSB\2020\sk. B\P10118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4640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navratb\Pictures\výuka TEKSB\2020\sk. B\P10118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" y="119675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30084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</Words>
  <Application>Microsoft Office PowerPoint</Application>
  <PresentationFormat>Předvádění na obrazovce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systému Office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RNDr. Božena Navrátilová, Ph.D.</dc:creator>
  <cp:lastModifiedBy>RNDr. Božena Navrátilová, Ph.D.</cp:lastModifiedBy>
  <cp:revision>3</cp:revision>
  <dcterms:created xsi:type="dcterms:W3CDTF">2020-03-23T08:26:36Z</dcterms:created>
  <dcterms:modified xsi:type="dcterms:W3CDTF">2020-03-23T08:38:41Z</dcterms:modified>
</cp:coreProperties>
</file>